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7" autoAdjust="0"/>
    <p:restoredTop sz="92367" autoAdjust="0"/>
  </p:normalViewPr>
  <p:slideViewPr>
    <p:cSldViewPr snapToObjects="1">
      <p:cViewPr varScale="1">
        <p:scale>
          <a:sx n="124" d="100"/>
          <a:sy n="124"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2BE45-72E5-F347-B6CE-B04AE9DC2DB9}" type="datetimeFigureOut">
              <a:rPr lang="en-US" smtClean="0"/>
              <a:pPr/>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42BE45-72E5-F347-B6CE-B04AE9DC2DB9}" type="datetimeFigureOut">
              <a:rPr lang="en-US" smtClean="0"/>
              <a:pPr/>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42BE45-72E5-F347-B6CE-B04AE9DC2DB9}" type="datetimeFigureOut">
              <a:rPr lang="en-US" smtClean="0"/>
              <a:pPr/>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2BE45-72E5-F347-B6CE-B04AE9DC2DB9}" type="datetimeFigureOut">
              <a:rPr lang="en-US" smtClean="0"/>
              <a:pPr/>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2BE45-72E5-F347-B6CE-B04AE9DC2DB9}" type="datetimeFigureOut">
              <a:rPr lang="en-US" smtClean="0"/>
              <a:pPr/>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BE45-72E5-F347-B6CE-B04AE9DC2DB9}" type="datetimeFigureOut">
              <a:rPr lang="en-US" smtClean="0"/>
              <a:pPr/>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BE45-72E5-F347-B6CE-B04AE9DC2DB9}" type="datetimeFigureOut">
              <a:rPr lang="en-US" smtClean="0"/>
              <a:pPr/>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vered By Your Grace"/>
              </a:defRPr>
            </a:lvl1pPr>
          </a:lstStyle>
          <a:p>
            <a:fld id="{7442BE45-72E5-F347-B6CE-B04AE9DC2DB9}" type="datetimeFigureOut">
              <a:rPr lang="en-US" smtClean="0"/>
              <a:pPr/>
              <a:t>7/29/15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vered By Your Grace"/>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vered By Your Grace"/>
              </a:defRPr>
            </a:lvl1pPr>
          </a:lstStyle>
          <a:p>
            <a:fld id="{43234160-2790-D048-8780-E8628F9343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Covered By Your Gr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vered By Your Gr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vered By Your Grac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vered By Your Grac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vered By Your Grac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vered By Your Gr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
          <p:cNvPicPr>
            <a:picLocks noChangeAspect="1" noChangeArrowheads="1"/>
          </p:cNvPicPr>
          <p:nvPr/>
        </p:nvPicPr>
        <p:blipFill>
          <a:blip r:embed="rId2"/>
          <a:srcRect/>
          <a:stretch>
            <a:fillRect/>
          </a:stretch>
        </p:blipFill>
        <p:spPr bwMode="auto">
          <a:xfrm rot="5400000">
            <a:off x="5880544" y="3644455"/>
            <a:ext cx="2183512" cy="4191001"/>
          </a:xfrm>
          <a:prstGeom prst="rect">
            <a:avLst/>
          </a:prstGeom>
          <a:noFill/>
          <a:ln w="9525">
            <a:noFill/>
            <a:miter lim="800000"/>
            <a:headEnd/>
            <a:tailEnd/>
          </a:ln>
          <a:effectLst/>
        </p:spPr>
      </p:pic>
      <p:pic>
        <p:nvPicPr>
          <p:cNvPr id="54" name="Picture 3"/>
          <p:cNvPicPr>
            <a:picLocks noChangeAspect="1" noChangeArrowheads="1"/>
          </p:cNvPicPr>
          <p:nvPr/>
        </p:nvPicPr>
        <p:blipFill>
          <a:blip r:embed="rId2"/>
          <a:srcRect/>
          <a:stretch>
            <a:fillRect/>
          </a:stretch>
        </p:blipFill>
        <p:spPr bwMode="auto">
          <a:xfrm rot="5400000">
            <a:off x="613969" y="2785273"/>
            <a:ext cx="1222032" cy="2293633"/>
          </a:xfrm>
          <a:prstGeom prst="rect">
            <a:avLst/>
          </a:prstGeom>
          <a:noFill/>
          <a:ln w="9525">
            <a:noFill/>
            <a:miter lim="800000"/>
            <a:headEnd/>
            <a:tailEnd/>
          </a:ln>
          <a:effectLst/>
        </p:spPr>
      </p:pic>
      <p:pic>
        <p:nvPicPr>
          <p:cNvPr id="44" name="Picture 43"/>
          <p:cNvPicPr>
            <a:picLocks noChangeAspect="1"/>
          </p:cNvPicPr>
          <p:nvPr/>
        </p:nvPicPr>
        <p:blipFill>
          <a:blip r:embed="rId3"/>
          <a:srcRect l="1207" t="4429" r="3057" b="6937"/>
          <a:stretch>
            <a:fillRect/>
          </a:stretch>
        </p:blipFill>
        <p:spPr>
          <a:xfrm>
            <a:off x="2480469" y="3123892"/>
            <a:ext cx="3337526" cy="1524310"/>
          </a:xfrm>
          <a:prstGeom prst="rect">
            <a:avLst/>
          </a:prstGeom>
        </p:spPr>
      </p:pic>
      <p:pic>
        <p:nvPicPr>
          <p:cNvPr id="34" name="Picture 2"/>
          <p:cNvPicPr>
            <a:picLocks noChangeAspect="1" noChangeArrowheads="1"/>
          </p:cNvPicPr>
          <p:nvPr/>
        </p:nvPicPr>
        <p:blipFill>
          <a:blip r:embed="rId4"/>
          <a:srcRect/>
          <a:stretch>
            <a:fillRect/>
          </a:stretch>
        </p:blipFill>
        <p:spPr bwMode="auto">
          <a:xfrm rot="5400000">
            <a:off x="1291478" y="3398790"/>
            <a:ext cx="2183509" cy="4682334"/>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rot="5400000">
            <a:off x="6794946" y="-748854"/>
            <a:ext cx="1421508" cy="3124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a:stretch>
            <a:fillRect/>
          </a:stretch>
        </p:blipFill>
        <p:spPr bwMode="auto">
          <a:xfrm rot="10800000">
            <a:off x="3428996" y="68338"/>
            <a:ext cx="2388999" cy="3103167"/>
          </a:xfrm>
          <a:prstGeom prst="rect">
            <a:avLst/>
          </a:prstGeom>
          <a:noFill/>
          <a:ln w="9525">
            <a:noFill/>
            <a:miter lim="800000"/>
            <a:headEnd/>
            <a:tailEnd/>
          </a:ln>
          <a:effectLst/>
        </p:spPr>
      </p:pic>
      <p:sp>
        <p:nvSpPr>
          <p:cNvPr id="4" name="TextBox 3"/>
          <p:cNvSpPr txBox="1"/>
          <p:nvPr/>
        </p:nvSpPr>
        <p:spPr>
          <a:xfrm>
            <a:off x="2486177" y="3362057"/>
            <a:ext cx="3283936" cy="1077218"/>
          </a:xfrm>
          <a:prstGeom prst="rect">
            <a:avLst/>
          </a:prstGeom>
          <a:noFill/>
        </p:spPr>
        <p:txBody>
          <a:bodyPr wrap="square" rtlCol="0">
            <a:spAutoFit/>
          </a:bodyPr>
          <a:lstStyle/>
          <a:p>
            <a:pPr algn="ctr"/>
            <a:r>
              <a:rPr lang="en-US" sz="3200" dirty="0" smtClean="0">
                <a:latin typeface="Universal-college_DEMO-version"/>
                <a:cs typeface="Universal-college_DEMO-version"/>
              </a:rPr>
              <a:t>Ms. Morgan’s Math</a:t>
            </a:r>
          </a:p>
        </p:txBody>
      </p:sp>
      <p:sp>
        <p:nvSpPr>
          <p:cNvPr id="7" name="Rectangle 6"/>
          <p:cNvSpPr/>
          <p:nvPr/>
        </p:nvSpPr>
        <p:spPr>
          <a:xfrm>
            <a:off x="24694" y="3832388"/>
            <a:ext cx="2284031" cy="646331"/>
          </a:xfrm>
          <a:prstGeom prst="rect">
            <a:avLst/>
          </a:prstGeom>
        </p:spPr>
        <p:txBody>
          <a:bodyPr wrap="square">
            <a:spAutoFit/>
          </a:bodyPr>
          <a:lstStyle/>
          <a:p>
            <a:pPr algn="ctr"/>
            <a:r>
              <a:rPr lang="en-US" sz="2400" dirty="0" smtClean="0">
                <a:latin typeface="Covered By Your Grace"/>
                <a:cs typeface="Covered By Your Grace"/>
              </a:rPr>
              <a:t>Liza Morgan </a:t>
            </a:r>
            <a:r>
              <a:rPr lang="en-US" sz="1200" dirty="0" smtClean="0">
                <a:latin typeface="Covered By Your Grace"/>
                <a:cs typeface="Covered By Your Grace"/>
              </a:rPr>
              <a:t>lmorgan@chattooga..k12.ga.us</a:t>
            </a:r>
          </a:p>
        </p:txBody>
      </p:sp>
      <p:sp>
        <p:nvSpPr>
          <p:cNvPr id="17" name="Rectangle 16"/>
          <p:cNvSpPr/>
          <p:nvPr/>
        </p:nvSpPr>
        <p:spPr>
          <a:xfrm>
            <a:off x="3505200" y="833735"/>
            <a:ext cx="2286002" cy="307777"/>
          </a:xfrm>
          <a:prstGeom prst="rect">
            <a:avLst/>
          </a:prstGeom>
        </p:spPr>
        <p:txBody>
          <a:bodyPr wrap="square">
            <a:spAutoFit/>
          </a:bodyPr>
          <a:lstStyle/>
          <a:p>
            <a:pPr algn="ctr"/>
            <a:r>
              <a:rPr lang="en-US" sz="1400" dirty="0" err="1" smtClean="0">
                <a:latin typeface="Covered By Your Grace"/>
                <a:cs typeface="Covered By Your Grace"/>
              </a:rPr>
              <a:t>msmorgansmath.weebly.com</a:t>
            </a:r>
            <a:endParaRPr lang="en-US" sz="1400" dirty="0">
              <a:latin typeface="Covered By Your Grace"/>
              <a:cs typeface="Covered By Your Grace"/>
            </a:endParaRPr>
          </a:p>
        </p:txBody>
      </p:sp>
      <p:sp>
        <p:nvSpPr>
          <p:cNvPr id="16" name="Rounded Rectangle 15"/>
          <p:cNvSpPr/>
          <p:nvPr/>
        </p:nvSpPr>
        <p:spPr>
          <a:xfrm>
            <a:off x="5943600" y="1676400"/>
            <a:ext cx="3048000" cy="2819400"/>
          </a:xfrm>
          <a:prstGeom prst="roundRect">
            <a:avLst>
              <a:gd name="adj" fmla="val 12602"/>
            </a:avLst>
          </a:prstGeom>
          <a:noFill/>
          <a:ln w="476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vered By Your Grace"/>
            </a:endParaRPr>
          </a:p>
        </p:txBody>
      </p:sp>
      <p:pic>
        <p:nvPicPr>
          <p:cNvPr id="3079" name="Picture 7"/>
          <p:cNvPicPr>
            <a:picLocks noChangeAspect="1" noChangeArrowheads="1"/>
          </p:cNvPicPr>
          <p:nvPr/>
        </p:nvPicPr>
        <p:blipFill>
          <a:blip r:embed="rId5"/>
          <a:srcRect/>
          <a:stretch>
            <a:fillRect/>
          </a:stretch>
        </p:blipFill>
        <p:spPr bwMode="auto">
          <a:xfrm>
            <a:off x="6515100" y="1752600"/>
            <a:ext cx="1866900" cy="409894"/>
          </a:xfrm>
          <a:prstGeom prst="rect">
            <a:avLst/>
          </a:prstGeom>
          <a:noFill/>
          <a:ln w="9525">
            <a:noFill/>
            <a:miter lim="800000"/>
            <a:headEnd/>
            <a:tailEnd/>
          </a:ln>
          <a:effectLst/>
        </p:spPr>
      </p:pic>
      <p:sp>
        <p:nvSpPr>
          <p:cNvPr id="20" name="Rectangle 19"/>
          <p:cNvSpPr/>
          <p:nvPr/>
        </p:nvSpPr>
        <p:spPr>
          <a:xfrm>
            <a:off x="6019800" y="2123153"/>
            <a:ext cx="2895600" cy="2308324"/>
          </a:xfrm>
          <a:prstGeom prst="rect">
            <a:avLst/>
          </a:prstGeom>
        </p:spPr>
        <p:txBody>
          <a:bodyPr wrap="square">
            <a:spAutoFit/>
          </a:bodyPr>
          <a:lstStyle/>
          <a:p>
            <a:pPr algn="ctr"/>
            <a:r>
              <a:rPr lang="en-US" sz="1200" b="1" dirty="0" smtClean="0">
                <a:latin typeface="Covered By Your Grace"/>
                <a:cs typeface="Covered By Your Grace"/>
              </a:rPr>
              <a:t>Register to receive text messages and/or </a:t>
            </a:r>
          </a:p>
          <a:p>
            <a:pPr algn="ctr"/>
            <a:r>
              <a:rPr lang="en-US" sz="1200" b="1" dirty="0" smtClean="0">
                <a:latin typeface="Covered By Your Grace"/>
                <a:cs typeface="Covered By Your Grace"/>
              </a:rPr>
              <a:t>e-mail messages with reminders, homework assignments, and other class information.</a:t>
            </a:r>
          </a:p>
          <a:p>
            <a:pPr algn="ctr"/>
            <a:endParaRPr lang="en-US" sz="1200" b="1" dirty="0" smtClean="0">
              <a:latin typeface="Covered By Your Grace"/>
              <a:cs typeface="Covered By Your Grace"/>
            </a:endParaRPr>
          </a:p>
          <a:p>
            <a:pPr algn="ctr"/>
            <a:r>
              <a:rPr lang="en-US" sz="1200" b="1" dirty="0" smtClean="0">
                <a:latin typeface="Covered By Your Grace"/>
                <a:cs typeface="Covered By Your Grace"/>
              </a:rPr>
              <a:t>When you sign up, remind101 will not share your phone number/email address so everything stays private!</a:t>
            </a:r>
          </a:p>
          <a:p>
            <a:pPr algn="ctr"/>
            <a:r>
              <a:rPr lang="en-US" sz="1200" b="1" dirty="0" smtClean="0">
                <a:latin typeface="Covered By Your Grace"/>
                <a:cs typeface="Covered By Your Grace"/>
              </a:rPr>
              <a:t> </a:t>
            </a:r>
          </a:p>
          <a:p>
            <a:pPr algn="ctr"/>
            <a:r>
              <a:rPr lang="en-US" sz="1200" b="1" dirty="0" smtClean="0">
                <a:latin typeface="Covered By Your Grace"/>
                <a:cs typeface="Covered By Your Grace"/>
              </a:rPr>
              <a:t>Text to following class code to 81010</a:t>
            </a:r>
          </a:p>
          <a:p>
            <a:pPr algn="ctr"/>
            <a:endParaRPr lang="en-US" sz="1200" b="1" dirty="0">
              <a:latin typeface="Covered By Your Grace"/>
              <a:cs typeface="Covered By Your Grace"/>
            </a:endParaRPr>
          </a:p>
          <a:p>
            <a:pPr algn="ctr"/>
            <a:r>
              <a:rPr lang="en-US" sz="1200" b="1" dirty="0" smtClean="0">
                <a:latin typeface="Covered By Your Grace"/>
                <a:cs typeface="Covered By Your Grace"/>
              </a:rPr>
              <a:t>Algebra 1: @922d63</a:t>
            </a:r>
          </a:p>
          <a:p>
            <a:pPr algn="ctr"/>
            <a:r>
              <a:rPr lang="en-US" sz="1200" b="1" dirty="0" smtClean="0">
                <a:latin typeface="Covered By Your Grace"/>
                <a:cs typeface="Covered By Your Grace"/>
              </a:rPr>
              <a:t>Honors Geometry: @922d630</a:t>
            </a:r>
          </a:p>
          <a:p>
            <a:pPr algn="ctr"/>
            <a:r>
              <a:rPr lang="en-US" sz="1200" b="1" dirty="0" smtClean="0">
                <a:latin typeface="Covered By Your Grace"/>
                <a:cs typeface="Covered By Your Grace"/>
              </a:rPr>
              <a:t>Geometry Support: @922d6306</a:t>
            </a:r>
          </a:p>
        </p:txBody>
      </p:sp>
      <p:sp>
        <p:nvSpPr>
          <p:cNvPr id="22" name="Rectangle 21"/>
          <p:cNvSpPr/>
          <p:nvPr/>
        </p:nvSpPr>
        <p:spPr>
          <a:xfrm>
            <a:off x="6021849" y="249655"/>
            <a:ext cx="2895600" cy="1323439"/>
          </a:xfrm>
          <a:prstGeom prst="rect">
            <a:avLst/>
          </a:prstGeom>
        </p:spPr>
        <p:txBody>
          <a:bodyPr wrap="square">
            <a:spAutoFit/>
          </a:bodyPr>
          <a:lstStyle/>
          <a:p>
            <a:pPr algn="ctr"/>
            <a:r>
              <a:rPr lang="en-US" sz="2000" b="1" dirty="0" smtClean="0">
                <a:latin typeface="Covered By Your Grace"/>
              </a:rPr>
              <a:t>Personal Electronic Devices</a:t>
            </a:r>
            <a:r>
              <a:rPr lang="en-US" sz="2000" b="1" dirty="0">
                <a:latin typeface="Covered By Your Grace"/>
              </a:rPr>
              <a:t> </a:t>
            </a:r>
            <a:r>
              <a:rPr lang="en-US" sz="2000" dirty="0" smtClean="0">
                <a:latin typeface="Covered By Your Grace"/>
              </a:rPr>
              <a:t>are NOT </a:t>
            </a:r>
            <a:r>
              <a:rPr lang="en-US" sz="2000" dirty="0">
                <a:latin typeface="Covered By Your Grace"/>
              </a:rPr>
              <a:t>allowed during class unless directed by the teacher.</a:t>
            </a:r>
          </a:p>
          <a:p>
            <a:endParaRPr lang="en-US" sz="2000" dirty="0">
              <a:latin typeface="Covered By Your Grace"/>
            </a:endParaRPr>
          </a:p>
        </p:txBody>
      </p:sp>
      <p:sp>
        <p:nvSpPr>
          <p:cNvPr id="24" name="Rectangle 23"/>
          <p:cNvSpPr/>
          <p:nvPr/>
        </p:nvSpPr>
        <p:spPr>
          <a:xfrm>
            <a:off x="1723932" y="2383305"/>
            <a:ext cx="1476467" cy="646331"/>
          </a:xfrm>
          <a:prstGeom prst="rect">
            <a:avLst/>
          </a:prstGeom>
        </p:spPr>
        <p:txBody>
          <a:bodyPr wrap="square">
            <a:spAutoFit/>
          </a:bodyPr>
          <a:lstStyle/>
          <a:p>
            <a:pPr>
              <a:buFont typeface="Arial"/>
              <a:buChar char="•"/>
            </a:pPr>
            <a:r>
              <a:rPr lang="en-US" sz="1200" dirty="0" smtClean="0">
                <a:latin typeface="Covered By Your Grace"/>
                <a:cs typeface="Covered By Your Grace"/>
              </a:rPr>
              <a:t>Pencils</a:t>
            </a:r>
          </a:p>
          <a:p>
            <a:pPr>
              <a:buFont typeface="Arial"/>
              <a:buChar char="•"/>
            </a:pPr>
            <a:r>
              <a:rPr lang="en-US" sz="1200" dirty="0" smtClean="0">
                <a:latin typeface="Covered By Your Grace"/>
                <a:cs typeface="Covered By Your Grace"/>
              </a:rPr>
              <a:t>Erasers</a:t>
            </a:r>
          </a:p>
          <a:p>
            <a:pPr>
              <a:buFont typeface="Arial"/>
              <a:buChar char="•"/>
            </a:pPr>
            <a:r>
              <a:rPr lang="en-US" sz="1200" dirty="0" smtClean="0">
                <a:latin typeface="Covered By Your Grace"/>
                <a:cs typeface="Covered By Your Grace"/>
              </a:rPr>
              <a:t>Loose leaf paper</a:t>
            </a:r>
            <a:endParaRPr lang="en-US" sz="1200" dirty="0">
              <a:latin typeface="Covered By Your Grace"/>
              <a:cs typeface="Covered By Your Grace"/>
            </a:endParaRPr>
          </a:p>
        </p:txBody>
      </p:sp>
      <p:grpSp>
        <p:nvGrpSpPr>
          <p:cNvPr id="32" name="Group 31"/>
          <p:cNvGrpSpPr/>
          <p:nvPr/>
        </p:nvGrpSpPr>
        <p:grpSpPr>
          <a:xfrm>
            <a:off x="299727" y="4761384"/>
            <a:ext cx="4272273" cy="1782789"/>
            <a:chOff x="147327" y="4954741"/>
            <a:chExt cx="4272273" cy="1782789"/>
          </a:xfrm>
        </p:grpSpPr>
        <p:sp>
          <p:nvSpPr>
            <p:cNvPr id="28" name="Rectangle 27"/>
            <p:cNvSpPr/>
            <p:nvPr/>
          </p:nvSpPr>
          <p:spPr>
            <a:xfrm>
              <a:off x="1604648" y="5537201"/>
              <a:ext cx="2814952" cy="1200329"/>
            </a:xfrm>
            <a:prstGeom prst="rect">
              <a:avLst/>
            </a:prstGeom>
          </p:spPr>
          <p:txBody>
            <a:bodyPr wrap="square">
              <a:spAutoFit/>
            </a:bodyPr>
            <a:lstStyle/>
            <a:p>
              <a:r>
                <a:rPr lang="en-US" sz="1200" dirty="0">
                  <a:latin typeface="Covered By Your Grace"/>
                </a:rPr>
                <a:t>Students must show all necessary steps and explain your thinking process used to arrive at the correct answer on ALL work. Failure to do so may result in loss of credit for the problem. All assignments need to be completed in pencil. Cheating will result in a grade of zero. </a:t>
              </a:r>
            </a:p>
          </p:txBody>
        </p:sp>
        <p:pic>
          <p:nvPicPr>
            <p:cNvPr id="3082" name="Picture 10"/>
            <p:cNvPicPr>
              <a:picLocks noChangeAspect="1" noChangeArrowheads="1"/>
            </p:cNvPicPr>
            <p:nvPr/>
          </p:nvPicPr>
          <p:blipFill>
            <a:blip r:embed="rId6"/>
            <a:srcRect/>
            <a:stretch>
              <a:fillRect/>
            </a:stretch>
          </p:blipFill>
          <p:spPr bwMode="auto">
            <a:xfrm>
              <a:off x="147327" y="5109866"/>
              <a:ext cx="1424206" cy="1627664"/>
            </a:xfrm>
            <a:prstGeom prst="rect">
              <a:avLst/>
            </a:prstGeom>
            <a:noFill/>
            <a:ln w="9525">
              <a:noFill/>
              <a:miter lim="800000"/>
              <a:headEnd/>
              <a:tailEnd/>
            </a:ln>
            <a:effectLst/>
          </p:spPr>
        </p:pic>
        <p:sp>
          <p:nvSpPr>
            <p:cNvPr id="31" name="TextBox 30"/>
            <p:cNvSpPr txBox="1"/>
            <p:nvPr/>
          </p:nvSpPr>
          <p:spPr>
            <a:xfrm>
              <a:off x="1905000" y="4954741"/>
              <a:ext cx="1749197" cy="523220"/>
            </a:xfrm>
            <a:prstGeom prst="rect">
              <a:avLst/>
            </a:prstGeom>
            <a:noFill/>
          </p:spPr>
          <p:txBody>
            <a:bodyPr wrap="none" rtlCol="0">
              <a:spAutoFit/>
            </a:bodyPr>
            <a:lstStyle/>
            <a:p>
              <a:r>
                <a:rPr lang="en-US" sz="2800" b="1" dirty="0">
                  <a:latin typeface="Covered By Your Grace"/>
                </a:rPr>
                <a:t>Assignments</a:t>
              </a:r>
              <a:r>
                <a:rPr lang="en-US" sz="2800" dirty="0">
                  <a:latin typeface="Covered By Your Grace"/>
                </a:rPr>
                <a:t> </a:t>
              </a:r>
              <a:endParaRPr lang="en-US" sz="2600" dirty="0">
                <a:latin typeface="Covered By Your Grace"/>
                <a:cs typeface="Covered By Your Grace"/>
              </a:endParaRPr>
            </a:p>
          </p:txBody>
        </p:sp>
      </p:grpSp>
      <p:sp>
        <p:nvSpPr>
          <p:cNvPr id="33" name="TextBox 32"/>
          <p:cNvSpPr txBox="1"/>
          <p:nvPr/>
        </p:nvSpPr>
        <p:spPr>
          <a:xfrm>
            <a:off x="4963697" y="4648202"/>
            <a:ext cx="3886200" cy="492443"/>
          </a:xfrm>
          <a:prstGeom prst="rect">
            <a:avLst/>
          </a:prstGeom>
          <a:noFill/>
        </p:spPr>
        <p:txBody>
          <a:bodyPr wrap="square" rtlCol="0">
            <a:spAutoFit/>
          </a:bodyPr>
          <a:lstStyle/>
          <a:p>
            <a:pPr algn="ctr"/>
            <a:r>
              <a:rPr lang="en-US" sz="2600" dirty="0" smtClean="0">
                <a:latin typeface="Covered By Your Grace"/>
                <a:cs typeface="Covered By Your Grace"/>
              </a:rPr>
              <a:t>Extra Help</a:t>
            </a:r>
            <a:endParaRPr lang="en-US" sz="2600" dirty="0">
              <a:latin typeface="Covered By Your Grace"/>
              <a:cs typeface="Covered By Your Grace"/>
            </a:endParaRPr>
          </a:p>
        </p:txBody>
      </p:sp>
      <p:sp>
        <p:nvSpPr>
          <p:cNvPr id="36" name="Rectangle 35"/>
          <p:cNvSpPr/>
          <p:nvPr/>
        </p:nvSpPr>
        <p:spPr>
          <a:xfrm>
            <a:off x="4890167" y="5022994"/>
            <a:ext cx="4114801" cy="692497"/>
          </a:xfrm>
          <a:prstGeom prst="rect">
            <a:avLst/>
          </a:prstGeom>
        </p:spPr>
        <p:txBody>
          <a:bodyPr wrap="square">
            <a:spAutoFit/>
          </a:bodyPr>
          <a:lstStyle/>
          <a:p>
            <a:pPr algn="ctr"/>
            <a:r>
              <a:rPr lang="en-US" sz="1300" dirty="0" smtClean="0">
                <a:solidFill>
                  <a:srgbClr val="000000"/>
                </a:solidFill>
                <a:latin typeface="Covered By Your Grace"/>
              </a:rPr>
              <a:t>If a student is having trouble they should speak with the teacher as soon as possible. The teacher will work with the student to schedule time for extra help. </a:t>
            </a:r>
            <a:endParaRPr lang="en-US" sz="1300" dirty="0">
              <a:latin typeface="Covered By Your Grace"/>
            </a:endParaRPr>
          </a:p>
        </p:txBody>
      </p:sp>
      <p:sp>
        <p:nvSpPr>
          <p:cNvPr id="37" name="Rectangle 36"/>
          <p:cNvSpPr/>
          <p:nvPr/>
        </p:nvSpPr>
        <p:spPr>
          <a:xfrm>
            <a:off x="3560710" y="1275309"/>
            <a:ext cx="2078092" cy="1754327"/>
          </a:xfrm>
          <a:prstGeom prst="rect">
            <a:avLst/>
          </a:prstGeom>
        </p:spPr>
        <p:txBody>
          <a:bodyPr wrap="square">
            <a:spAutoFit/>
          </a:bodyPr>
          <a:lstStyle/>
          <a:p>
            <a:pPr algn="ctr"/>
            <a:r>
              <a:rPr lang="en-US" b="1" dirty="0" smtClean="0">
                <a:solidFill>
                  <a:srgbClr val="000000"/>
                </a:solidFill>
                <a:latin typeface="Covered By Your Grace"/>
              </a:rPr>
              <a:t>The class website will be your go-to spot for homework, important announcements, extra help resources, printable papers, and much more.</a:t>
            </a:r>
            <a:endParaRPr lang="en-US" dirty="0">
              <a:latin typeface="Covered By Your Grace"/>
            </a:endParaRPr>
          </a:p>
        </p:txBody>
      </p:sp>
      <p:sp>
        <p:nvSpPr>
          <p:cNvPr id="39" name="TextBox 38"/>
          <p:cNvSpPr txBox="1"/>
          <p:nvPr/>
        </p:nvSpPr>
        <p:spPr>
          <a:xfrm>
            <a:off x="228600" y="2362200"/>
            <a:ext cx="1528448" cy="492443"/>
          </a:xfrm>
          <a:prstGeom prst="rect">
            <a:avLst/>
          </a:prstGeom>
          <a:noFill/>
        </p:spPr>
        <p:txBody>
          <a:bodyPr wrap="square" rtlCol="0">
            <a:spAutoFit/>
          </a:bodyPr>
          <a:lstStyle/>
          <a:p>
            <a:r>
              <a:rPr lang="en-US" sz="2600" dirty="0" smtClean="0">
                <a:latin typeface="Covered By Your Grace"/>
                <a:cs typeface="Covered By Your Grace"/>
              </a:rPr>
              <a:t>Supply List</a:t>
            </a:r>
            <a:endParaRPr lang="en-US" sz="2600" dirty="0">
              <a:latin typeface="Covered By Your Grace"/>
              <a:cs typeface="Covered By Your Grace"/>
            </a:endParaRPr>
          </a:p>
        </p:txBody>
      </p:sp>
      <p:sp>
        <p:nvSpPr>
          <p:cNvPr id="40" name="Rounded Rectangle 39"/>
          <p:cNvSpPr/>
          <p:nvPr/>
        </p:nvSpPr>
        <p:spPr>
          <a:xfrm>
            <a:off x="131644" y="2286000"/>
            <a:ext cx="3144956" cy="885506"/>
          </a:xfrm>
          <a:prstGeom prst="roundRect">
            <a:avLst>
              <a:gd name="adj" fmla="val 12602"/>
            </a:avLst>
          </a:prstGeom>
          <a:noFill/>
          <a:ln w="31750" cap="sq">
            <a:solidFill>
              <a:schemeClr val="tx1"/>
            </a:solidFill>
            <a:prstDash val="sys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vered By Your Grace"/>
            </a:endParaRPr>
          </a:p>
        </p:txBody>
      </p:sp>
      <p:pic>
        <p:nvPicPr>
          <p:cNvPr id="48" name="Picture 47" descr="Simple Rules.jpg"/>
          <p:cNvPicPr>
            <a:picLocks noChangeAspect="1"/>
          </p:cNvPicPr>
          <p:nvPr/>
        </p:nvPicPr>
        <p:blipFill>
          <a:blip r:embed="rId7"/>
          <a:stretch>
            <a:fillRect/>
          </a:stretch>
        </p:blipFill>
        <p:spPr>
          <a:xfrm>
            <a:off x="76200" y="76200"/>
            <a:ext cx="3276600" cy="2076273"/>
          </a:xfrm>
          <a:prstGeom prst="rect">
            <a:avLst/>
          </a:prstGeom>
        </p:spPr>
      </p:pic>
      <p:sp>
        <p:nvSpPr>
          <p:cNvPr id="55" name="TextBox 54"/>
          <p:cNvSpPr txBox="1"/>
          <p:nvPr/>
        </p:nvSpPr>
        <p:spPr>
          <a:xfrm>
            <a:off x="78169" y="3299780"/>
            <a:ext cx="2230556" cy="461665"/>
          </a:xfrm>
          <a:prstGeom prst="rect">
            <a:avLst/>
          </a:prstGeom>
          <a:noFill/>
        </p:spPr>
        <p:txBody>
          <a:bodyPr wrap="square" rtlCol="0">
            <a:spAutoFit/>
          </a:bodyPr>
          <a:lstStyle/>
          <a:p>
            <a:pPr algn="ctr"/>
            <a:r>
              <a:rPr lang="en-US" sz="2400" dirty="0" smtClean="0">
                <a:latin typeface="Covered By Your Grace"/>
                <a:cs typeface="Covered By Your Grace"/>
              </a:rPr>
              <a:t>Chattooga High</a:t>
            </a:r>
            <a:endParaRPr lang="en-US" sz="2400" dirty="0">
              <a:latin typeface="Covered By Your Grace"/>
              <a:cs typeface="Covered By Your Grace"/>
            </a:endParaRPr>
          </a:p>
        </p:txBody>
      </p:sp>
      <p:sp>
        <p:nvSpPr>
          <p:cNvPr id="58" name="Rectangle 57"/>
          <p:cNvSpPr/>
          <p:nvPr/>
        </p:nvSpPr>
        <p:spPr>
          <a:xfrm>
            <a:off x="0" y="3690577"/>
            <a:ext cx="2286000" cy="276999"/>
          </a:xfrm>
          <a:prstGeom prst="rect">
            <a:avLst/>
          </a:prstGeom>
        </p:spPr>
        <p:txBody>
          <a:bodyPr wrap="square">
            <a:spAutoFit/>
          </a:bodyPr>
          <a:lstStyle/>
          <a:p>
            <a:pPr algn="ctr"/>
            <a:r>
              <a:rPr lang="en-US" sz="1200" b="1" dirty="0" smtClean="0">
                <a:latin typeface="Covered By Your Grace"/>
                <a:cs typeface="Covered By Your Grace"/>
              </a:rPr>
              <a:t>706-857-2402</a:t>
            </a:r>
            <a:endParaRPr lang="en-US" sz="1200" b="1" dirty="0">
              <a:latin typeface="Covered By Your Grace"/>
              <a:cs typeface="Covered By Your Grace"/>
            </a:endParaRPr>
          </a:p>
        </p:txBody>
      </p:sp>
      <p:pic>
        <p:nvPicPr>
          <p:cNvPr id="41" name="Picture 40"/>
          <p:cNvPicPr>
            <a:picLocks noChangeAspect="1"/>
          </p:cNvPicPr>
          <p:nvPr/>
        </p:nvPicPr>
        <p:blipFill>
          <a:blip r:embed="rId8"/>
          <a:srcRect r="37719"/>
          <a:stretch>
            <a:fillRect/>
          </a:stretch>
        </p:blipFill>
        <p:spPr>
          <a:xfrm>
            <a:off x="3581402" y="249655"/>
            <a:ext cx="2057400" cy="347729"/>
          </a:xfrm>
          <a:prstGeom prst="rect">
            <a:avLst/>
          </a:prstGeom>
        </p:spPr>
      </p:pic>
      <p:sp>
        <p:nvSpPr>
          <p:cNvPr id="30" name="TextBox 29"/>
          <p:cNvSpPr txBox="1"/>
          <p:nvPr/>
        </p:nvSpPr>
        <p:spPr>
          <a:xfrm>
            <a:off x="5002463" y="5543899"/>
            <a:ext cx="3886200" cy="492443"/>
          </a:xfrm>
          <a:prstGeom prst="rect">
            <a:avLst/>
          </a:prstGeom>
          <a:noFill/>
        </p:spPr>
        <p:txBody>
          <a:bodyPr wrap="square" rtlCol="0">
            <a:spAutoFit/>
          </a:bodyPr>
          <a:lstStyle/>
          <a:p>
            <a:pPr algn="ctr"/>
            <a:r>
              <a:rPr lang="en-US" sz="2600" dirty="0" smtClean="0">
                <a:latin typeface="Covered By Your Grace"/>
                <a:cs typeface="Covered By Your Grace"/>
              </a:rPr>
              <a:t>Test Corrections</a:t>
            </a:r>
            <a:endParaRPr lang="en-US" sz="2600" dirty="0">
              <a:latin typeface="Covered By Your Grace"/>
              <a:cs typeface="Covered By Your Grace"/>
            </a:endParaRPr>
          </a:p>
        </p:txBody>
      </p:sp>
      <p:sp>
        <p:nvSpPr>
          <p:cNvPr id="43" name="Rectangle 42"/>
          <p:cNvSpPr/>
          <p:nvPr/>
        </p:nvSpPr>
        <p:spPr>
          <a:xfrm>
            <a:off x="4931613" y="5924856"/>
            <a:ext cx="4114801" cy="738664"/>
          </a:xfrm>
          <a:prstGeom prst="rect">
            <a:avLst/>
          </a:prstGeom>
        </p:spPr>
        <p:txBody>
          <a:bodyPr wrap="square">
            <a:spAutoFit/>
          </a:bodyPr>
          <a:lstStyle/>
          <a:p>
            <a:pPr algn="ctr"/>
            <a:r>
              <a:rPr lang="en-US" sz="1400" dirty="0">
                <a:latin typeface="Covered By Your Grace"/>
              </a:rPr>
              <a:t>For each unit test you will be allowed to </a:t>
            </a:r>
            <a:r>
              <a:rPr lang="en-US" sz="1400" dirty="0" smtClean="0">
                <a:latin typeface="Covered By Your Grace"/>
              </a:rPr>
              <a:t>retake the test within 3 days of original test. </a:t>
            </a:r>
            <a:r>
              <a:rPr lang="en-US" sz="1400" dirty="0" err="1" smtClean="0">
                <a:latin typeface="Covered By Your Grace"/>
              </a:rPr>
              <a:t>Arrangments</a:t>
            </a:r>
            <a:r>
              <a:rPr lang="en-US" sz="1400" dirty="0" smtClean="0">
                <a:latin typeface="Covered By Your Grace"/>
              </a:rPr>
              <a:t> must be made before school (7am).</a:t>
            </a:r>
            <a:endParaRPr lang="en-US" sz="1300" dirty="0">
              <a:latin typeface="Covered By Your Grace"/>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rot="5400000">
            <a:off x="546557" y="1587046"/>
            <a:ext cx="2335888" cy="3276602"/>
          </a:xfrm>
          <a:prstGeom prst="rect">
            <a:avLst/>
          </a:prstGeom>
          <a:noFill/>
          <a:ln w="9525">
            <a:noFill/>
            <a:miter lim="800000"/>
            <a:headEnd/>
            <a:tailEnd/>
          </a:ln>
          <a:effectLst/>
        </p:spPr>
      </p:pic>
      <p:sp>
        <p:nvSpPr>
          <p:cNvPr id="5" name="TextBox 4"/>
          <p:cNvSpPr txBox="1"/>
          <p:nvPr/>
        </p:nvSpPr>
        <p:spPr>
          <a:xfrm>
            <a:off x="0" y="-76200"/>
            <a:ext cx="3657600" cy="1107996"/>
          </a:xfrm>
          <a:prstGeom prst="rect">
            <a:avLst/>
          </a:prstGeom>
          <a:noFill/>
        </p:spPr>
        <p:txBody>
          <a:bodyPr wrap="square" rtlCol="0">
            <a:spAutoFit/>
          </a:bodyPr>
          <a:lstStyle/>
          <a:p>
            <a:pPr algn="ctr"/>
            <a:r>
              <a:rPr lang="en-US" sz="3300" dirty="0" smtClean="0">
                <a:latin typeface="Covered By Your Grace"/>
                <a:cs typeface="Covered By Your Grace"/>
              </a:rPr>
              <a:t>Ms. Morgan’s Math Course Guide</a:t>
            </a:r>
            <a:endParaRPr lang="en-US" sz="3300" dirty="0">
              <a:latin typeface="Covered By Your Grace"/>
              <a:cs typeface="Covered By Your Grace"/>
            </a:endParaRPr>
          </a:p>
        </p:txBody>
      </p:sp>
      <p:sp>
        <p:nvSpPr>
          <p:cNvPr id="6" name="TextBox 5"/>
          <p:cNvSpPr txBox="1"/>
          <p:nvPr/>
        </p:nvSpPr>
        <p:spPr>
          <a:xfrm>
            <a:off x="0" y="899658"/>
            <a:ext cx="3467099" cy="600164"/>
          </a:xfrm>
          <a:prstGeom prst="rect">
            <a:avLst/>
          </a:prstGeom>
          <a:noFill/>
        </p:spPr>
        <p:txBody>
          <a:bodyPr wrap="square" rtlCol="0">
            <a:spAutoFit/>
          </a:bodyPr>
          <a:lstStyle/>
          <a:p>
            <a:pPr algn="ctr"/>
            <a:r>
              <a:rPr lang="en-US" sz="3300" dirty="0" smtClean="0">
                <a:latin typeface="Covered By Your Grace"/>
                <a:cs typeface="Covered By Your Grace"/>
              </a:rPr>
              <a:t>2015-2016</a:t>
            </a:r>
            <a:endParaRPr lang="en-US" sz="3300" dirty="0">
              <a:latin typeface="Covered By Your Grace"/>
              <a:cs typeface="Covered By Your Grace"/>
            </a:endParaRPr>
          </a:p>
        </p:txBody>
      </p:sp>
      <p:sp>
        <p:nvSpPr>
          <p:cNvPr id="7" name="Rectangle 6"/>
          <p:cNvSpPr/>
          <p:nvPr/>
        </p:nvSpPr>
        <p:spPr>
          <a:xfrm>
            <a:off x="152400" y="2514600"/>
            <a:ext cx="3314699" cy="1785104"/>
          </a:xfrm>
          <a:prstGeom prst="rect">
            <a:avLst/>
          </a:prstGeom>
        </p:spPr>
        <p:txBody>
          <a:bodyPr wrap="square">
            <a:spAutoFit/>
          </a:bodyPr>
          <a:lstStyle/>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Student Name	</a:t>
            </a:r>
          </a:p>
          <a:p>
            <a:endParaRPr lang="en-US" sz="1100" dirty="0" smtClean="0">
              <a:latin typeface="Covered By Your Grace"/>
              <a:ea typeface="Times New Roman"/>
              <a:cs typeface="Times New Roman"/>
            </a:endParaRPr>
          </a:p>
          <a:p>
            <a:endParaRPr lang="en-US" sz="1100" dirty="0" smtClean="0">
              <a:latin typeface="Covered By Your Grace"/>
              <a:ea typeface="Times New Roman"/>
              <a:cs typeface="Times New Roman"/>
            </a:endParaRPr>
          </a:p>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Student Signature					</a:t>
            </a:r>
            <a:endParaRPr lang="en-US" sz="1200" dirty="0" smtClean="0">
              <a:latin typeface="Times New Roman"/>
              <a:ea typeface="Times New Roman"/>
              <a:cs typeface="Times New Roman"/>
            </a:endParaRPr>
          </a:p>
          <a:p>
            <a:endParaRPr lang="en-US" sz="1100" dirty="0" smtClean="0">
              <a:latin typeface="Covered By Your Grace"/>
              <a:ea typeface="Times New Roman"/>
              <a:cs typeface="Times New Roman"/>
            </a:endParaRPr>
          </a:p>
          <a:p>
            <a:endParaRPr lang="en-US" sz="1100" dirty="0" smtClean="0">
              <a:latin typeface="Covered By Your Grace"/>
              <a:ea typeface="Times New Roman"/>
              <a:cs typeface="Times New Roman"/>
            </a:endParaRPr>
          </a:p>
          <a:p>
            <a:r>
              <a:rPr lang="en-US" sz="1100" dirty="0" smtClean="0">
                <a:latin typeface="Comic Sans MS"/>
                <a:ea typeface="Times New Roman"/>
                <a:cs typeface="Times New Roman"/>
              </a:rPr>
              <a:t>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Date						</a:t>
            </a:r>
            <a:endParaRPr lang="en-US" sz="1200" dirty="0">
              <a:latin typeface="Times New Roman"/>
              <a:ea typeface="Times New Roman"/>
              <a:cs typeface="Times New Roman"/>
            </a:endParaRPr>
          </a:p>
        </p:txBody>
      </p:sp>
      <p:sp>
        <p:nvSpPr>
          <p:cNvPr id="8" name="Rounded Rectangle 7"/>
          <p:cNvSpPr/>
          <p:nvPr/>
        </p:nvSpPr>
        <p:spPr>
          <a:xfrm>
            <a:off x="85560" y="1524000"/>
            <a:ext cx="3276600" cy="484748"/>
          </a:xfrm>
          <a:prstGeom prst="roundRect">
            <a:avLst>
              <a:gd name="adj" fmla="val 12602"/>
            </a:avLst>
          </a:prstGeom>
          <a:noFill/>
          <a:ln w="476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vered By Your Grace"/>
            </a:endParaRPr>
          </a:p>
        </p:txBody>
      </p:sp>
      <p:pic>
        <p:nvPicPr>
          <p:cNvPr id="9" name="Picture 8"/>
          <p:cNvPicPr>
            <a:picLocks noChangeAspect="1" noChangeArrowheads="1"/>
          </p:cNvPicPr>
          <p:nvPr/>
        </p:nvPicPr>
        <p:blipFill>
          <a:blip r:embed="rId2"/>
          <a:srcRect/>
          <a:stretch>
            <a:fillRect/>
          </a:stretch>
        </p:blipFill>
        <p:spPr bwMode="auto">
          <a:xfrm rot="5400000">
            <a:off x="571504" y="4000496"/>
            <a:ext cx="2285991" cy="3276602"/>
          </a:xfrm>
          <a:prstGeom prst="rect">
            <a:avLst/>
          </a:prstGeom>
          <a:noFill/>
          <a:ln w="9525">
            <a:noFill/>
            <a:miter lim="800000"/>
            <a:headEnd/>
            <a:tailEnd/>
          </a:ln>
          <a:effectLst/>
        </p:spPr>
      </p:pic>
      <p:sp>
        <p:nvSpPr>
          <p:cNvPr id="10" name="Rectangle 9"/>
          <p:cNvSpPr/>
          <p:nvPr/>
        </p:nvSpPr>
        <p:spPr>
          <a:xfrm>
            <a:off x="76197" y="1499822"/>
            <a:ext cx="3276605" cy="523220"/>
          </a:xfrm>
          <a:prstGeom prst="rect">
            <a:avLst/>
          </a:prstGeom>
        </p:spPr>
        <p:txBody>
          <a:bodyPr wrap="square">
            <a:spAutoFit/>
          </a:bodyPr>
          <a:lstStyle/>
          <a:p>
            <a:pPr algn="ctr"/>
            <a:r>
              <a:rPr lang="en-US" sz="1400" dirty="0" smtClean="0">
                <a:latin typeface="Covered By Your Grace"/>
                <a:ea typeface="Times New Roman"/>
                <a:cs typeface="Times New Roman"/>
              </a:rPr>
              <a:t>I have read and understand </a:t>
            </a:r>
            <a:br>
              <a:rPr lang="en-US" sz="1400" dirty="0" smtClean="0">
                <a:latin typeface="Covered By Your Grace"/>
                <a:ea typeface="Times New Roman"/>
                <a:cs typeface="Times New Roman"/>
              </a:rPr>
            </a:br>
            <a:r>
              <a:rPr lang="en-US" sz="1400" dirty="0" smtClean="0">
                <a:latin typeface="Covered By Your Grace"/>
                <a:ea typeface="Times New Roman"/>
                <a:cs typeface="Times New Roman"/>
              </a:rPr>
              <a:t>the course guide.</a:t>
            </a:r>
            <a:r>
              <a:rPr lang="en-US" sz="1400" dirty="0" smtClean="0">
                <a:latin typeface="Covered By Your Grace"/>
              </a:rPr>
              <a:t> </a:t>
            </a:r>
            <a:endParaRPr lang="en-US" sz="1400" dirty="0">
              <a:latin typeface="Covered By Your Grace"/>
            </a:endParaRPr>
          </a:p>
        </p:txBody>
      </p:sp>
      <p:sp>
        <p:nvSpPr>
          <p:cNvPr id="11" name="Rectangle 10"/>
          <p:cNvSpPr/>
          <p:nvPr/>
        </p:nvSpPr>
        <p:spPr>
          <a:xfrm>
            <a:off x="152400" y="4735136"/>
            <a:ext cx="3314699" cy="2123658"/>
          </a:xfrm>
          <a:prstGeom prst="rect">
            <a:avLst/>
          </a:prstGeom>
        </p:spPr>
        <p:txBody>
          <a:bodyPr wrap="square">
            <a:spAutoFit/>
          </a:bodyPr>
          <a:lstStyle/>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Parent/Guardian Name	</a:t>
            </a:r>
          </a:p>
          <a:p>
            <a:endParaRPr lang="en-US" sz="1100" dirty="0" smtClean="0">
              <a:latin typeface="Covered By Your Grace"/>
              <a:ea typeface="Times New Roman"/>
              <a:cs typeface="Times New Roman"/>
            </a:endParaRPr>
          </a:p>
          <a:p>
            <a:endParaRPr lang="en-US" sz="1100" dirty="0" smtClean="0">
              <a:latin typeface="Covered By Your Grace"/>
              <a:ea typeface="Times New Roman"/>
              <a:cs typeface="Times New Roman"/>
            </a:endParaRPr>
          </a:p>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Parent/Guardian Signature					</a:t>
            </a:r>
            <a:endParaRPr lang="en-US" sz="1200" dirty="0" smtClean="0">
              <a:latin typeface="Times New Roman"/>
              <a:ea typeface="Times New Roman"/>
              <a:cs typeface="Times New Roman"/>
            </a:endParaRPr>
          </a:p>
          <a:p>
            <a:endParaRPr lang="en-US" sz="1100" dirty="0" smtClean="0">
              <a:latin typeface="Covered By Your Grace"/>
              <a:ea typeface="Times New Roman"/>
              <a:cs typeface="Times New Roman"/>
            </a:endParaRPr>
          </a:p>
          <a:p>
            <a:endParaRPr lang="en-US" sz="1100" dirty="0" smtClean="0">
              <a:latin typeface="Covered By Your Grace"/>
              <a:ea typeface="Times New Roman"/>
              <a:cs typeface="Times New Roman"/>
            </a:endParaRPr>
          </a:p>
          <a:p>
            <a:r>
              <a:rPr lang="en-US" sz="1100" dirty="0" smtClean="0">
                <a:latin typeface="Comic Sans MS"/>
                <a:ea typeface="Times New Roman"/>
                <a:cs typeface="Times New Roman"/>
              </a:rPr>
              <a:t>_____________</a:t>
            </a:r>
            <a:endParaRPr lang="en-US" sz="1200" dirty="0" smtClean="0">
              <a:latin typeface="Times New Roman"/>
              <a:ea typeface="Times New Roman"/>
              <a:cs typeface="Times New Roman"/>
            </a:endParaRPr>
          </a:p>
          <a:p>
            <a:r>
              <a:rPr lang="en-US" sz="1100" dirty="0" smtClean="0">
                <a:latin typeface="Covered By Your Grace"/>
                <a:ea typeface="Times New Roman"/>
                <a:cs typeface="Times New Roman"/>
              </a:rPr>
              <a:t>Date							</a:t>
            </a:r>
            <a:endParaRPr lang="en-US" sz="1200" dirty="0">
              <a:latin typeface="Times New Roman"/>
              <a:ea typeface="Times New Roman"/>
              <a:cs typeface="Times New Roman"/>
            </a:endParaRPr>
          </a:p>
        </p:txBody>
      </p:sp>
      <p:cxnSp>
        <p:nvCxnSpPr>
          <p:cNvPr id="13" name="Straight Connector 12"/>
          <p:cNvCxnSpPr/>
          <p:nvPr/>
        </p:nvCxnSpPr>
        <p:spPr>
          <a:xfrm rot="5400000">
            <a:off x="380205" y="3429000"/>
            <a:ext cx="6858000" cy="1588"/>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TotalTime>
  <Words>277</Words>
  <Application>Microsoft Macintosh PowerPoint</Application>
  <PresentationFormat>On-screen Show (4:3)</PresentationFormat>
  <Paragraphs>50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 user</dc:creator>
  <cp:lastModifiedBy>Liza Morgan</cp:lastModifiedBy>
  <cp:revision>28</cp:revision>
  <cp:lastPrinted>2015-07-29T17:51:08Z</cp:lastPrinted>
  <dcterms:created xsi:type="dcterms:W3CDTF">2013-08-17T01:12:26Z</dcterms:created>
  <dcterms:modified xsi:type="dcterms:W3CDTF">2015-07-29T18:05:33Z</dcterms:modified>
</cp:coreProperties>
</file>